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8288000" cy="10287000"/>
  <p:notesSz cx="6858000" cy="9144000"/>
  <p:embeddedFontLst>
    <p:embeddedFont>
      <p:font typeface="Canva Sans Bold" panose="020B0604020202020204" charset="0"/>
      <p:regular r:id="rId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DFFD8">
                <a:alpha val="100000"/>
              </a:srgbClr>
            </a:gs>
            <a:gs pos="100000">
              <a:srgbClr val="94B9FF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780418"/>
            <a:ext cx="16230600" cy="8726164"/>
            <a:chOff x="0" y="0"/>
            <a:chExt cx="4274726" cy="229824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4726" cy="2298249"/>
            </a:xfrm>
            <a:custGeom>
              <a:avLst/>
              <a:gdLst/>
              <a:ahLst/>
              <a:cxnLst/>
              <a:rect l="l" t="t" r="r" b="b"/>
              <a:pathLst>
                <a:path w="4274726" h="2298249">
                  <a:moveTo>
                    <a:pt x="0" y="0"/>
                  </a:moveTo>
                  <a:lnTo>
                    <a:pt x="4274726" y="0"/>
                  </a:lnTo>
                  <a:lnTo>
                    <a:pt x="4274726" y="2298249"/>
                  </a:lnTo>
                  <a:lnTo>
                    <a:pt x="0" y="229824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274726" cy="23363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4557183" y="-1042577"/>
            <a:ext cx="3730817" cy="5599725"/>
          </a:xfrm>
          <a:custGeom>
            <a:avLst/>
            <a:gdLst/>
            <a:ahLst/>
            <a:cxnLst/>
            <a:rect l="l" t="t" r="r" b="b"/>
            <a:pathLst>
              <a:path w="3730817" h="5599725">
                <a:moveTo>
                  <a:pt x="0" y="0"/>
                </a:moveTo>
                <a:lnTo>
                  <a:pt x="3730817" y="0"/>
                </a:lnTo>
                <a:lnTo>
                  <a:pt x="3730817" y="5599725"/>
                </a:lnTo>
                <a:lnTo>
                  <a:pt x="0" y="559972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342977" y="-506222"/>
            <a:ext cx="2428693" cy="3355708"/>
          </a:xfrm>
          <a:custGeom>
            <a:avLst/>
            <a:gdLst/>
            <a:ahLst/>
            <a:cxnLst/>
            <a:rect l="l" t="t" r="r" b="b"/>
            <a:pathLst>
              <a:path w="2428693" h="3355708">
                <a:moveTo>
                  <a:pt x="0" y="0"/>
                </a:moveTo>
                <a:lnTo>
                  <a:pt x="2428693" y="0"/>
                </a:lnTo>
                <a:lnTo>
                  <a:pt x="2428693" y="3355708"/>
                </a:lnTo>
                <a:lnTo>
                  <a:pt x="0" y="33557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272439" y="6242396"/>
            <a:ext cx="6331679" cy="4221119"/>
          </a:xfrm>
          <a:custGeom>
            <a:avLst/>
            <a:gdLst/>
            <a:ahLst/>
            <a:cxnLst/>
            <a:rect l="l" t="t" r="r" b="b"/>
            <a:pathLst>
              <a:path w="6331679" h="4221119">
                <a:moveTo>
                  <a:pt x="0" y="0"/>
                </a:moveTo>
                <a:lnTo>
                  <a:pt x="6331679" y="0"/>
                </a:lnTo>
                <a:lnTo>
                  <a:pt x="6331679" y="4221119"/>
                </a:lnTo>
                <a:lnTo>
                  <a:pt x="0" y="422111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349194" y="9516107"/>
            <a:ext cx="5589612" cy="6299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0"/>
              </a:lnSpc>
            </a:pPr>
            <a:r>
              <a:rPr lang="en-US" sz="37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www.dgdoingmore.co.uk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Stylish Flowers Slides</dc:title>
  <cp:revision>2</cp:revision>
  <dcterms:created xsi:type="dcterms:W3CDTF">2006-08-16T00:00:00Z</dcterms:created>
  <dcterms:modified xsi:type="dcterms:W3CDTF">2026-06-01T11:26:08Z</dcterms:modified>
  <dc:identifier>DAFuylxJ4PY</dc:identifier>
</cp:coreProperties>
</file>